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3422-8CA1-4C79-9CE0-53B22FA38D20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54F-D154-4CF5-9574-B8B1AEEA5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18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3422-8CA1-4C79-9CE0-53B22FA38D20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54F-D154-4CF5-9574-B8B1AEEA5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3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3422-8CA1-4C79-9CE0-53B22FA38D20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54F-D154-4CF5-9574-B8B1AEEA5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90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3422-8CA1-4C79-9CE0-53B22FA38D20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54F-D154-4CF5-9574-B8B1AEEA5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96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3422-8CA1-4C79-9CE0-53B22FA38D20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54F-D154-4CF5-9574-B8B1AEEA5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71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3422-8CA1-4C79-9CE0-53B22FA38D20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54F-D154-4CF5-9574-B8B1AEEA5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94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3422-8CA1-4C79-9CE0-53B22FA38D20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54F-D154-4CF5-9574-B8B1AEEA5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46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3422-8CA1-4C79-9CE0-53B22FA38D20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54F-D154-4CF5-9574-B8B1AEEA5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6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3422-8CA1-4C79-9CE0-53B22FA38D20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54F-D154-4CF5-9574-B8B1AEEA5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3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3422-8CA1-4C79-9CE0-53B22FA38D20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54F-D154-4CF5-9574-B8B1AEEA5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60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3422-8CA1-4C79-9CE0-53B22FA38D20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54F-D154-4CF5-9574-B8B1AEEA5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44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3422-8CA1-4C79-9CE0-53B22FA38D20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454F-D154-4CF5-9574-B8B1AEEA5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51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51" y="42679"/>
            <a:ext cx="9639791" cy="681532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79" y="592093"/>
            <a:ext cx="951470" cy="126862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96" y="3781875"/>
            <a:ext cx="1048007" cy="7860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49" y="3427648"/>
            <a:ext cx="1161534" cy="87115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24" y="1262466"/>
            <a:ext cx="1167004" cy="8752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5972" y="2464454"/>
            <a:ext cx="904449" cy="67833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75" y="2772011"/>
            <a:ext cx="988744" cy="74155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26" y="2900061"/>
            <a:ext cx="1005017" cy="75376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26" y="2059438"/>
            <a:ext cx="950097" cy="71257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09" y="1902232"/>
            <a:ext cx="652334" cy="86977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93" y="592093"/>
            <a:ext cx="817091" cy="108945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99" y="143131"/>
            <a:ext cx="539065" cy="718753"/>
          </a:xfrm>
          <a:prstGeom prst="rect">
            <a:avLst/>
          </a:prstGeom>
        </p:spPr>
      </p:pic>
      <p:sp>
        <p:nvSpPr>
          <p:cNvPr id="16" name="右矢印吹き出し 15"/>
          <p:cNvSpPr/>
          <p:nvPr/>
        </p:nvSpPr>
        <p:spPr>
          <a:xfrm>
            <a:off x="2349125" y="5754151"/>
            <a:ext cx="2679174" cy="48271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ラーメン屋など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9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2018hkyo229_user</dc:creator>
  <cp:lastModifiedBy>2018hkyo229_user</cp:lastModifiedBy>
  <cp:revision>2</cp:revision>
  <dcterms:created xsi:type="dcterms:W3CDTF">2018-11-05T01:27:59Z</dcterms:created>
  <dcterms:modified xsi:type="dcterms:W3CDTF">2018-11-05T01:33:26Z</dcterms:modified>
</cp:coreProperties>
</file>